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915C7-FDFC-4478-ACD2-9DF5F08C44E1}" type="datetimeFigureOut">
              <a:rPr lang="ru-RU" smtClean="0"/>
              <a:t>11.11.2013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33829-A6D9-4C42-8BBD-AF520AD70BE9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Magic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mooN</a:t>
            </a:r>
            <a:endParaRPr lang="en-US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D33829-A6D9-4C42-8BBD-AF520AD70BE9}" type="slidenum">
              <a:rPr lang="ru-RU" smtClean="0"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0D0-FFC4-4796-BAB2-4C7301091F67}" type="datetimeFigureOut">
              <a:rPr lang="ru-RU" smtClean="0"/>
              <a:t>11.11.2013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9E72-B845-47DC-AFE4-FCE3FE7F679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0D0-FFC4-4796-BAB2-4C7301091F67}" type="datetimeFigureOut">
              <a:rPr lang="ru-RU" smtClean="0"/>
              <a:t>11.11.2013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9E72-B845-47DC-AFE4-FCE3FE7F679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0D0-FFC4-4796-BAB2-4C7301091F67}" type="datetimeFigureOut">
              <a:rPr lang="ru-RU" smtClean="0"/>
              <a:t>11.11.2013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9E72-B845-47DC-AFE4-FCE3FE7F679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0D0-FFC4-4796-BAB2-4C7301091F67}" type="datetimeFigureOut">
              <a:rPr lang="ru-RU" smtClean="0"/>
              <a:t>11.11.2013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9E72-B845-47DC-AFE4-FCE3FE7F679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0D0-FFC4-4796-BAB2-4C7301091F67}" type="datetimeFigureOut">
              <a:rPr lang="ru-RU" smtClean="0"/>
              <a:t>11.11.2013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9E72-B845-47DC-AFE4-FCE3FE7F679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0D0-FFC4-4796-BAB2-4C7301091F67}" type="datetimeFigureOut">
              <a:rPr lang="ru-RU" smtClean="0"/>
              <a:t>11.11.2013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9E72-B845-47DC-AFE4-FCE3FE7F679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0D0-FFC4-4796-BAB2-4C7301091F67}" type="datetimeFigureOut">
              <a:rPr lang="ru-RU" smtClean="0"/>
              <a:t>11.11.2013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9E72-B845-47DC-AFE4-FCE3FE7F679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0D0-FFC4-4796-BAB2-4C7301091F67}" type="datetimeFigureOut">
              <a:rPr lang="ru-RU" smtClean="0"/>
              <a:t>11.11.2013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9E72-B845-47DC-AFE4-FCE3FE7F679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0D0-FFC4-4796-BAB2-4C7301091F67}" type="datetimeFigureOut">
              <a:rPr lang="ru-RU" smtClean="0"/>
              <a:t>11.11.2013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9E72-B845-47DC-AFE4-FCE3FE7F679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0D0-FFC4-4796-BAB2-4C7301091F67}" type="datetimeFigureOut">
              <a:rPr lang="ru-RU" smtClean="0"/>
              <a:t>11.11.2013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9E72-B845-47DC-AFE4-FCE3FE7F679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0D0-FFC4-4796-BAB2-4C7301091F67}" type="datetimeFigureOut">
              <a:rPr lang="ru-RU" smtClean="0"/>
              <a:t>11.11.2013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9E72-B845-47DC-AFE4-FCE3FE7F679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BD0D0-FFC4-4796-BAB2-4C7301091F67}" type="datetimeFigureOut">
              <a:rPr lang="ru-RU" smtClean="0"/>
              <a:t>11.11.2013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19E72-B845-47DC-AFE4-FCE3FE7F6799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488-1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/>
        </p:spPr>
      </p:pic>
      <p:pic>
        <p:nvPicPr>
          <p:cNvPr id="5" name="Picture 4" descr="488-1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14282" y="214290"/>
            <a:ext cx="8358246" cy="540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910" b="1" dirty="0" smtClean="0">
                <a:latin typeface="Arial" pitchFamily="34" charset="0"/>
              </a:rPr>
              <a:t>ПОЗДРАВЛЯЮ </a:t>
            </a:r>
            <a:r>
              <a:rPr lang="en-US" sz="2910" b="1" dirty="0" smtClean="0">
                <a:latin typeface="Arial" pitchFamily="34" charset="0"/>
              </a:rPr>
              <a:t>Magic</a:t>
            </a:r>
            <a:r>
              <a:rPr lang="en-US" sz="2910" b="1" baseline="0" dirty="0" smtClean="0">
                <a:latin typeface="Arial" pitchFamily="34" charset="0"/>
              </a:rPr>
              <a:t> </a:t>
            </a:r>
            <a:r>
              <a:rPr lang="en-US" sz="2910" b="1" baseline="0" dirty="0" err="1" smtClean="0">
                <a:latin typeface="Arial" pitchFamily="34" charset="0"/>
              </a:rPr>
              <a:t>mooN</a:t>
            </a:r>
            <a:r>
              <a:rPr lang="en-US" sz="2910" b="1" baseline="0" dirty="0" smtClean="0">
                <a:latin typeface="Arial" pitchFamily="34" charset="0"/>
              </a:rPr>
              <a:t>  </a:t>
            </a:r>
            <a:r>
              <a:rPr lang="ru-RU" sz="2910" b="1" dirty="0" smtClean="0">
                <a:latin typeface="Arial" pitchFamily="34" charset="0"/>
              </a:rPr>
              <a:t>с наградой</a:t>
            </a:r>
            <a:endParaRPr lang="en-US" sz="2910" b="1" baseline="0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Экран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АЗ Урал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EAHardina</dc:creator>
  <cp:lastModifiedBy>EAHardina</cp:lastModifiedBy>
  <cp:revision>1</cp:revision>
  <dcterms:created xsi:type="dcterms:W3CDTF">2013-11-11T05:59:19Z</dcterms:created>
  <dcterms:modified xsi:type="dcterms:W3CDTF">2013-11-11T06:05:12Z</dcterms:modified>
</cp:coreProperties>
</file>